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3662-731A-47AE-A913-F98F3E0C894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A90FB-32AE-4E45-99BA-93E447B8A8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28604"/>
            <a:ext cx="6843738" cy="52101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5: </a:t>
            </a:r>
            <a:r>
              <a:rPr lang="en-US" b="1" dirty="0" smtClean="0">
                <a:solidFill>
                  <a:schemeClr val="tx1"/>
                </a:solidFill>
              </a:rPr>
              <a:t>Monte Carlo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err="1" smtClean="0">
                <a:solidFill>
                  <a:schemeClr val="tx1"/>
                </a:solidFill>
              </a:rPr>
              <a:t>әдістерін пайдалану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саясаттарды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бағалау.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err="1" smtClean="0">
                <a:solidFill>
                  <a:schemeClr val="tx1"/>
                </a:solidFill>
              </a:rPr>
              <a:t>әдісін қолдана отырып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агенттің толық эпизодтар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оқытуы.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Бірнеше</a:t>
            </a:r>
            <a:r>
              <a:rPr lang="ru-RU" dirty="0" smtClean="0">
                <a:solidFill>
                  <a:schemeClr val="tx1"/>
                </a:solidFill>
              </a:rPr>
              <a:t> эпизод </a:t>
            </a:r>
            <a:r>
              <a:rPr lang="ru-RU" dirty="0" err="1" smtClean="0">
                <a:solidFill>
                  <a:schemeClr val="tx1"/>
                </a:solidFill>
              </a:rPr>
              <a:t>бойынша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күй мәндерін бағалау және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2024-09-07T08:20:23Z</dcterms:created>
  <dcterms:modified xsi:type="dcterms:W3CDTF">2024-09-07T08:21:04Z</dcterms:modified>
</cp:coreProperties>
</file>